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1" r:id="rId1"/>
  </p:sldMasterIdLst>
  <p:notesMasterIdLst>
    <p:notesMasterId r:id="rId11"/>
  </p:notesMasterIdLst>
  <p:handoutMasterIdLst>
    <p:handoutMasterId r:id="rId12"/>
  </p:handoutMasterIdLst>
  <p:sldIdLst>
    <p:sldId id="257" r:id="rId2"/>
    <p:sldId id="286" r:id="rId3"/>
    <p:sldId id="294" r:id="rId4"/>
    <p:sldId id="288" r:id="rId5"/>
    <p:sldId id="291" r:id="rId6"/>
    <p:sldId id="292" r:id="rId7"/>
    <p:sldId id="289" r:id="rId8"/>
    <p:sldId id="293" r:id="rId9"/>
    <p:sldId id="290" r:id="rId10"/>
  </p:sldIdLst>
  <p:sldSz cx="12192000" cy="6858000"/>
  <p:notesSz cx="7023100" cy="93091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4" autoAdjust="0"/>
    <p:restoredTop sz="82424" autoAdjust="0"/>
  </p:normalViewPr>
  <p:slideViewPr>
    <p:cSldViewPr snapToGrid="0">
      <p:cViewPr varScale="1">
        <p:scale>
          <a:sx n="86" d="100"/>
          <a:sy n="86" d="100"/>
        </p:scale>
        <p:origin x="562" y="53"/>
      </p:cViewPr>
      <p:guideLst/>
    </p:cSldViewPr>
  </p:slideViewPr>
  <p:notesTextViewPr>
    <p:cViewPr>
      <p:scale>
        <a:sx n="1" d="1"/>
        <a:sy n="1" d="1"/>
      </p:scale>
      <p:origin x="0" y="0"/>
    </p:cViewPr>
  </p:notesTextViewPr>
  <p:sorterViewPr>
    <p:cViewPr>
      <p:scale>
        <a:sx n="100" d="100"/>
        <a:sy n="100" d="100"/>
      </p:scale>
      <p:origin x="0" y="-1548"/>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sz="quarter" idx="1"/>
          </p:nvPr>
        </p:nvSpPr>
        <p:spPr>
          <a:xfrm>
            <a:off x="3978132" y="0"/>
            <a:ext cx="3043343" cy="467072"/>
          </a:xfrm>
          <a:prstGeom prst="rect">
            <a:avLst/>
          </a:prstGeom>
        </p:spPr>
        <p:txBody>
          <a:bodyPr vert="horz" lIns="93324" tIns="46662" rIns="93324" bIns="46662" rtlCol="0"/>
          <a:lstStyle>
            <a:lvl1pPr algn="r">
              <a:defRPr sz="1200"/>
            </a:lvl1pPr>
          </a:lstStyle>
          <a:p>
            <a:fld id="{2BCAFC7A-71DD-4C2C-B63D-60FDC7DD5449}" type="datetimeFigureOut">
              <a:rPr lang="en-US" smtClean="0"/>
              <a:t>3/6/2021</a:t>
            </a:fld>
            <a:endParaRPr lang="en-US"/>
          </a:p>
        </p:txBody>
      </p:sp>
      <p:sp>
        <p:nvSpPr>
          <p:cNvPr id="4" name="Footer Placeholder 3"/>
          <p:cNvSpPr>
            <a:spLocks noGrp="1"/>
          </p:cNvSpPr>
          <p:nvPr>
            <p:ph type="ftr" sz="quarter" idx="2"/>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a:p>
        </p:txBody>
      </p:sp>
      <p:sp>
        <p:nvSpPr>
          <p:cNvPr id="5" name="Slide Number Placeholder 4"/>
          <p:cNvSpPr>
            <a:spLocks noGrp="1"/>
          </p:cNvSpPr>
          <p:nvPr>
            <p:ph type="sldNum" sz="quarter" idx="3"/>
          </p:nvPr>
        </p:nvSpPr>
        <p:spPr>
          <a:xfrm>
            <a:off x="3978132" y="8842030"/>
            <a:ext cx="3043343" cy="467071"/>
          </a:xfrm>
          <a:prstGeom prst="rect">
            <a:avLst/>
          </a:prstGeom>
        </p:spPr>
        <p:txBody>
          <a:bodyPr vert="horz" lIns="93324" tIns="46662" rIns="93324" bIns="46662" rtlCol="0" anchor="b"/>
          <a:lstStyle>
            <a:lvl1pPr algn="r">
              <a:defRPr sz="1200"/>
            </a:lvl1pPr>
          </a:lstStyle>
          <a:p>
            <a:fld id="{DA6FC261-E491-4C42-A663-B95247CC46D9}" type="slidenum">
              <a:rPr lang="en-US" smtClean="0"/>
              <a:t>‹#›</a:t>
            </a:fld>
            <a:endParaRPr lang="en-US"/>
          </a:p>
        </p:txBody>
      </p:sp>
    </p:spTree>
    <p:extLst>
      <p:ext uri="{BB962C8B-B14F-4D97-AF65-F5344CB8AC3E}">
        <p14:creationId xmlns:p14="http://schemas.microsoft.com/office/powerpoint/2010/main" val="162203162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11.PNG>
</file>

<file path=ppt/media/image12.PNG>
</file>

<file path=ppt/media/image13.jpg>
</file>

<file path=ppt/media/image14.jpeg>
</file>

<file path=ppt/media/image2.png>
</file>

<file path=ppt/media/image3.png>
</file>

<file path=ppt/media/image4.png>
</file>

<file path=ppt/media/image5.pn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43343" cy="467072"/>
          </a:xfrm>
          <a:prstGeom prst="rect">
            <a:avLst/>
          </a:prstGeom>
        </p:spPr>
        <p:txBody>
          <a:bodyPr vert="horz" lIns="93324" tIns="46662" rIns="93324" bIns="46662" rtlCol="0"/>
          <a:lstStyle>
            <a:lvl1pPr algn="l">
              <a:defRPr sz="1200"/>
            </a:lvl1pPr>
          </a:lstStyle>
          <a:p>
            <a:endParaRPr lang="en-US"/>
          </a:p>
        </p:txBody>
      </p:sp>
      <p:sp>
        <p:nvSpPr>
          <p:cNvPr id="3" name="Date Placeholder 2"/>
          <p:cNvSpPr>
            <a:spLocks noGrp="1"/>
          </p:cNvSpPr>
          <p:nvPr>
            <p:ph type="dt" idx="1"/>
          </p:nvPr>
        </p:nvSpPr>
        <p:spPr>
          <a:xfrm>
            <a:off x="3978132" y="0"/>
            <a:ext cx="3043343" cy="467072"/>
          </a:xfrm>
          <a:prstGeom prst="rect">
            <a:avLst/>
          </a:prstGeom>
        </p:spPr>
        <p:txBody>
          <a:bodyPr vert="horz" lIns="93324" tIns="46662" rIns="93324" bIns="46662" rtlCol="0"/>
          <a:lstStyle>
            <a:lvl1pPr algn="r">
              <a:defRPr sz="1200"/>
            </a:lvl1pPr>
          </a:lstStyle>
          <a:p>
            <a:fld id="{D85ECAFD-F005-4163-B10D-85806DC43F93}" type="datetimeFigureOut">
              <a:rPr lang="en-US" smtClean="0"/>
              <a:t>3/6/2021</a:t>
            </a:fld>
            <a:endParaRPr lang="en-US"/>
          </a:p>
        </p:txBody>
      </p:sp>
      <p:sp>
        <p:nvSpPr>
          <p:cNvPr id="4" name="Slide Image Placeholder 3"/>
          <p:cNvSpPr>
            <a:spLocks noGrp="1" noRot="1" noChangeAspect="1"/>
          </p:cNvSpPr>
          <p:nvPr>
            <p:ph type="sldImg" idx="2"/>
          </p:nvPr>
        </p:nvSpPr>
        <p:spPr>
          <a:xfrm>
            <a:off x="719138" y="1163638"/>
            <a:ext cx="5584825" cy="3141662"/>
          </a:xfrm>
          <a:prstGeom prst="rect">
            <a:avLst/>
          </a:prstGeom>
          <a:noFill/>
          <a:ln w="12700">
            <a:solidFill>
              <a:prstClr val="black"/>
            </a:solidFill>
          </a:ln>
        </p:spPr>
        <p:txBody>
          <a:bodyPr vert="horz" lIns="93324" tIns="46662" rIns="93324" bIns="46662" rtlCol="0" anchor="ctr"/>
          <a:lstStyle/>
          <a:p>
            <a:endParaRPr lang="en-US"/>
          </a:p>
        </p:txBody>
      </p:sp>
      <p:sp>
        <p:nvSpPr>
          <p:cNvPr id="5" name="Notes Placeholder 4"/>
          <p:cNvSpPr>
            <a:spLocks noGrp="1"/>
          </p:cNvSpPr>
          <p:nvPr>
            <p:ph type="body" sz="quarter" idx="3"/>
          </p:nvPr>
        </p:nvSpPr>
        <p:spPr>
          <a:xfrm>
            <a:off x="702310" y="4480004"/>
            <a:ext cx="5618480" cy="3665458"/>
          </a:xfrm>
          <a:prstGeom prst="rect">
            <a:avLst/>
          </a:prstGeom>
        </p:spPr>
        <p:txBody>
          <a:bodyPr vert="horz" lIns="93324" tIns="46662" rIns="93324" bIns="46662"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42030"/>
            <a:ext cx="3043343" cy="467071"/>
          </a:xfrm>
          <a:prstGeom prst="rect">
            <a:avLst/>
          </a:prstGeom>
        </p:spPr>
        <p:txBody>
          <a:bodyPr vert="horz" lIns="93324" tIns="46662" rIns="93324" bIns="46662" rtlCol="0" anchor="b"/>
          <a:lstStyle>
            <a:lvl1pPr algn="l">
              <a:defRPr sz="1200"/>
            </a:lvl1pPr>
          </a:lstStyle>
          <a:p>
            <a:endParaRPr lang="en-US"/>
          </a:p>
        </p:txBody>
      </p:sp>
      <p:sp>
        <p:nvSpPr>
          <p:cNvPr id="7" name="Slide Number Placeholder 6"/>
          <p:cNvSpPr>
            <a:spLocks noGrp="1"/>
          </p:cNvSpPr>
          <p:nvPr>
            <p:ph type="sldNum" sz="quarter" idx="5"/>
          </p:nvPr>
        </p:nvSpPr>
        <p:spPr>
          <a:xfrm>
            <a:off x="3978132" y="8842030"/>
            <a:ext cx="3043343" cy="467071"/>
          </a:xfrm>
          <a:prstGeom prst="rect">
            <a:avLst/>
          </a:prstGeom>
        </p:spPr>
        <p:txBody>
          <a:bodyPr vert="horz" lIns="93324" tIns="46662" rIns="93324" bIns="46662" rtlCol="0" anchor="b"/>
          <a:lstStyle>
            <a:lvl1pPr algn="r">
              <a:defRPr sz="1200"/>
            </a:lvl1pPr>
          </a:lstStyle>
          <a:p>
            <a:fld id="{333E963C-1534-4F8D-B2A7-66D81AA25953}" type="slidenum">
              <a:rPr lang="en-US" smtClean="0"/>
              <a:t>‹#›</a:t>
            </a:fld>
            <a:endParaRPr lang="en-US"/>
          </a:p>
        </p:txBody>
      </p:sp>
    </p:spTree>
    <p:extLst>
      <p:ext uri="{BB962C8B-B14F-4D97-AF65-F5344CB8AC3E}">
        <p14:creationId xmlns:p14="http://schemas.microsoft.com/office/powerpoint/2010/main" val="28118505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a:p>
        </p:txBody>
      </p:sp>
      <p:sp>
        <p:nvSpPr>
          <p:cNvPr id="4" name="Slide Number Placeholder 3"/>
          <p:cNvSpPr>
            <a:spLocks noGrp="1"/>
          </p:cNvSpPr>
          <p:nvPr>
            <p:ph type="sldNum" sz="quarter" idx="10"/>
          </p:nvPr>
        </p:nvSpPr>
        <p:spPr/>
        <p:txBody>
          <a:bodyPr/>
          <a:lstStyle/>
          <a:p>
            <a:fld id="{5257B995-136A-4A15-87A5-26420C3C1021}" type="slidenum">
              <a:rPr lang="en-US" smtClean="0"/>
              <a:pPr/>
              <a:t>1</a:t>
            </a:fld>
            <a:endParaRPr lang="en-US"/>
          </a:p>
        </p:txBody>
      </p:sp>
    </p:spTree>
    <p:extLst>
      <p:ext uri="{BB962C8B-B14F-4D97-AF65-F5344CB8AC3E}">
        <p14:creationId xmlns:p14="http://schemas.microsoft.com/office/powerpoint/2010/main" val="987926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en-US"/>
              <a:t>Click to edit Master title style</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4AAD347D-5ACD-4C99-B74B-A9C85AD731AF}" type="datetimeFigureOut">
              <a:rPr lang="en-US" smtClean="0"/>
              <a:t>3/6/2021</a:t>
            </a:fld>
            <a:endParaRPr lang="en-US"/>
          </a:p>
        </p:txBody>
      </p:sp>
      <p:sp>
        <p:nvSpPr>
          <p:cNvPr id="5" name="Footer Placeholder 4"/>
          <p:cNvSpPr>
            <a:spLocks noGrp="1"/>
          </p:cNvSpPr>
          <p:nvPr>
            <p:ph type="ftr" sz="quarter" idx="11"/>
          </p:nvPr>
        </p:nvSpPr>
        <p:spPr>
          <a:xfrm>
            <a:off x="2416500" y="329307"/>
            <a:ext cx="4973915" cy="309201"/>
          </a:xfrm>
        </p:spPr>
        <p:txBody>
          <a:bodyPr/>
          <a:lstStyle/>
          <a:p>
            <a:r>
              <a:rPr lang="en-US"/>
              <a:t>Add a footer</a:t>
            </a:r>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D57F1E4F-1CFF-5643-939E-02111984F565}" type="slidenum">
              <a:rPr lang="en-US" smtClean="0"/>
              <a:t>‹#›</a:t>
            </a:fld>
            <a:endParaRPr lang="en-US"/>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684038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602113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7445128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1574801" y="1447800"/>
            <a:ext cx="7999315" cy="3276600"/>
          </a:xfrm>
        </p:spPr>
        <p:txBody>
          <a:bodyPr/>
          <a:lstStyle>
            <a:lvl1pPr>
              <a:defRPr sz="4800"/>
            </a:lvl1pPr>
          </a:lstStyle>
          <a:p>
            <a:r>
              <a:rPr lang="en-US"/>
              <a:t>Click to edit Master title style</a:t>
            </a:r>
          </a:p>
        </p:txBody>
      </p:sp>
      <p:sp>
        <p:nvSpPr>
          <p:cNvPr id="8" name="Text Placeholder 3"/>
          <p:cNvSpPr>
            <a:spLocks noGrp="1"/>
          </p:cNvSpPr>
          <p:nvPr>
            <p:ph type="body" sz="half" idx="2"/>
          </p:nvPr>
        </p:nvSpPr>
        <p:spPr>
          <a:xfrm>
            <a:off x="1574801" y="4953000"/>
            <a:ext cx="7999315" cy="1074057"/>
          </a:xfrm>
        </p:spPr>
        <p:txBody>
          <a:bodyPr anchor="t">
            <a:normAutofit/>
          </a:bodyPr>
          <a:lstStyle>
            <a:lvl1pPr marL="0" indent="0">
              <a:buNone/>
              <a:defRPr lang="en-US" sz="1800" b="0" i="0" kern="1200" dirty="0" smtClean="0">
                <a:solidFill>
                  <a:schemeClr val="bg2">
                    <a:lumMod val="40000"/>
                    <a:lumOff val="60000"/>
                  </a:schemeClr>
                </a:solidFill>
                <a:latin typeface="+mj-lt"/>
                <a:ea typeface="+mj-ea"/>
                <a:cs typeface="+mj-cs"/>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4" name="Date Placeholder 3"/>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41378223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4036788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en-US"/>
              <a:t>Click to edit Master title style</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9796027F-7875-4030-9381-8BD8C4F21935}" type="datetimeFigureOut">
              <a:rPr lang="en-US" smtClean="0"/>
              <a:t>3/6/2021</a:t>
            </a:fld>
            <a:endParaRPr lang="en-US"/>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D57F1E4F-1CFF-5643-939E-02111984F565}" type="slidenum">
              <a:rPr lang="en-US" smtClean="0"/>
              <a:t>‹#›</a:t>
            </a:fld>
            <a:endParaRPr lang="en-US"/>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327280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9796027F-7875-4030-9381-8BD8C4F21935}" type="datetimeFigureOut">
              <a:rPr lang="en-US" smtClean="0"/>
              <a:t>3/6/2021</a:t>
            </a:fld>
            <a:endParaRPr lang="en-US"/>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58716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447191" y="2824269"/>
            <a:ext cx="4645152" cy="26444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412362" y="2821491"/>
            <a:ext cx="4645152" cy="263737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9796027F-7875-4030-9381-8BD8C4F21935}" type="datetimeFigureOut">
              <a:rPr lang="en-US" smtClean="0"/>
              <a:t>3/6/2021</a:t>
            </a:fld>
            <a:endParaRPr lang="en-US"/>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D57F1E4F-1CFF-5643-939E-02111984F565}" type="slidenum">
              <a:rPr lang="en-US" smtClean="0"/>
              <a:t>‹#›</a:t>
            </a:fld>
            <a:endParaRPr lang="en-US"/>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14491140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D57F1E4F-1CFF-5643-939E-02111984F565}" type="slidenum">
              <a:rPr lang="en-US" smtClean="0"/>
              <a:t>‹#›</a:t>
            </a:fld>
            <a:endParaRPr lang="en-US"/>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5678574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D57F1E4F-1CFF-5643-939E-02111984F565}" type="slidenum">
              <a:rPr lang="en-US" smtClean="0"/>
              <a:t>‹#›</a:t>
            </a:fld>
            <a:endParaRPr lang="en-US"/>
          </a:p>
        </p:txBody>
      </p:sp>
    </p:spTree>
    <p:extLst>
      <p:ext uri="{BB962C8B-B14F-4D97-AF65-F5344CB8AC3E}">
        <p14:creationId xmlns:p14="http://schemas.microsoft.com/office/powerpoint/2010/main" val="3174701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en-US"/>
              <a:t>Click to edit Master title style</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509A250-FF31-4206-8172-F9D3106AACB1}" type="datetimeFigureOut">
              <a:rPr lang="en-US" smtClean="0"/>
              <a:t>3/6/2021</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21094663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509A250-FF31-4206-8172-F9D3106AACB1}" type="datetimeFigureOut">
              <a:rPr lang="en-US" smtClean="0"/>
              <a:t>3/6/2021</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D57F1E4F-1CFF-5643-939E-02111984F565}" type="slidenum">
              <a:rPr lang="en-US" smtClean="0"/>
              <a:t>‹#›</a:t>
            </a:fld>
            <a:endParaRPr lang="en-US"/>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9668037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18" Type="http://schemas.openxmlformats.org/officeDocument/2006/relationships/image" Target="../media/image5.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4.png"/><Relationship Id="rId2" Type="http://schemas.openxmlformats.org/officeDocument/2006/relationships/slideLayout" Target="../slideLayouts/slideLayout2.xml"/><Relationship Id="rId16"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4">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AAD347D-5ACD-4C99-B74B-A9C85AD731AF}" type="datetimeFigureOut">
              <a:rPr lang="en-US" smtClean="0"/>
              <a:pPr/>
              <a:t>3/6/2021</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D57F1E4F-1CFF-5643-939E-02111984F565}" type="slidenum">
              <a:rPr lang="en-US" smtClean="0"/>
              <a:t>‹#›</a:t>
            </a:fld>
            <a:endParaRPr lang="en-US"/>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pic>
        <p:nvPicPr>
          <p:cNvPr id="11" name="Picture 10">
            <a:extLst>
              <a:ext uri="{FF2B5EF4-FFF2-40B4-BE49-F238E27FC236}">
                <a16:creationId xmlns:a16="http://schemas.microsoft.com/office/drawing/2014/main" id="{329E0C71-FE1A-401D-B3F6-532B96474226}"/>
              </a:ext>
            </a:extLst>
          </p:cNvPr>
          <p:cNvPicPr>
            <a:picLocks noChangeAspect="1"/>
          </p:cNvPicPr>
          <p:nvPr userDrawn="1"/>
        </p:nvPicPr>
        <p:blipFill rotWithShape="1">
          <a:blip r:embed="rId15">
            <a:extLst>
              <a:ext uri="{28A0092B-C50C-407E-A947-70E740481C1C}">
                <a14:useLocalDpi xmlns:a14="http://schemas.microsoft.com/office/drawing/2010/main" val="0"/>
              </a:ext>
            </a:extLst>
          </a:blip>
          <a:srcRect l="3613"/>
          <a:stretch/>
        </p:blipFill>
        <p:spPr>
          <a:xfrm>
            <a:off x="0" y="2669685"/>
            <a:ext cx="4037012" cy="4188315"/>
          </a:xfrm>
          <a:prstGeom prst="rect">
            <a:avLst/>
          </a:prstGeom>
        </p:spPr>
      </p:pic>
      <p:pic>
        <p:nvPicPr>
          <p:cNvPr id="12" name="Picture 11">
            <a:extLst>
              <a:ext uri="{FF2B5EF4-FFF2-40B4-BE49-F238E27FC236}">
                <a16:creationId xmlns:a16="http://schemas.microsoft.com/office/drawing/2014/main" id="{03F37843-B7B4-48C5-9111-AFF52211E11A}"/>
              </a:ext>
            </a:extLst>
          </p:cNvPr>
          <p:cNvPicPr>
            <a:picLocks noChangeAspect="1"/>
          </p:cNvPicPr>
          <p:nvPr userDrawn="1"/>
        </p:nvPicPr>
        <p:blipFill rotWithShape="1">
          <a:blip r:embed="rId16">
            <a:extLst>
              <a:ext uri="{28A0092B-C50C-407E-A947-70E740481C1C}">
                <a14:useLocalDpi xmlns:a14="http://schemas.microsoft.com/office/drawing/2010/main" val="0"/>
              </a:ext>
            </a:extLst>
          </a:blip>
          <a:srcRect l="35640"/>
          <a:stretch/>
        </p:blipFill>
        <p:spPr>
          <a:xfrm>
            <a:off x="0" y="2892347"/>
            <a:ext cx="1522412" cy="2365453"/>
          </a:xfrm>
          <a:prstGeom prst="rect">
            <a:avLst/>
          </a:prstGeom>
        </p:spPr>
      </p:pic>
      <p:sp>
        <p:nvSpPr>
          <p:cNvPr id="13" name="Oval 12">
            <a:extLst>
              <a:ext uri="{FF2B5EF4-FFF2-40B4-BE49-F238E27FC236}">
                <a16:creationId xmlns:a16="http://schemas.microsoft.com/office/drawing/2014/main" id="{5FEA41F7-B75E-4E4D-B6A6-1DF61D9BF1BF}"/>
              </a:ext>
            </a:extLst>
          </p:cNvPr>
          <p:cNvSpPr/>
          <p:nvPr userDrawn="1"/>
        </p:nvSpPr>
        <p:spPr>
          <a:xfrm>
            <a:off x="8609012" y="1676400"/>
            <a:ext cx="2819400" cy="2819400"/>
          </a:xfrm>
          <a:prstGeom prst="ellipse">
            <a:avLst/>
          </a:prstGeom>
          <a:gradFill flip="none" rotWithShape="1">
            <a:gsLst>
              <a:gs pos="0">
                <a:schemeClr val="bg2">
                  <a:lumMod val="60000"/>
                  <a:lumOff val="40000"/>
                  <a:alpha val="7000"/>
                </a:schemeClr>
              </a:gs>
              <a:gs pos="69000">
                <a:schemeClr val="bg2">
                  <a:lumMod val="60000"/>
                  <a:lumOff val="40000"/>
                  <a:alpha val="0"/>
                </a:schemeClr>
              </a:gs>
              <a:gs pos="36000">
                <a:schemeClr val="bg2">
                  <a:lumMod val="60000"/>
                  <a:lumOff val="40000"/>
                  <a:alpha val="6000"/>
                </a:schemeClr>
              </a:gs>
            </a:gsLst>
            <a:path path="circle">
              <a:fillToRect l="50000" t="50000" r="50000" b="50000"/>
            </a:path>
            <a:tileRect/>
          </a:gra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14" name="Picture 13">
            <a:extLst>
              <a:ext uri="{FF2B5EF4-FFF2-40B4-BE49-F238E27FC236}">
                <a16:creationId xmlns:a16="http://schemas.microsoft.com/office/drawing/2014/main" id="{2A83BB67-F3D7-487F-946C-759ABF76C98C}"/>
              </a:ext>
            </a:extLst>
          </p:cNvPr>
          <p:cNvPicPr>
            <a:picLocks noChangeAspect="1"/>
          </p:cNvPicPr>
          <p:nvPr userDrawn="1"/>
        </p:nvPicPr>
        <p:blipFill rotWithShape="1">
          <a:blip r:embed="rId17">
            <a:extLst>
              <a:ext uri="{28A0092B-C50C-407E-A947-70E740481C1C}">
                <a14:useLocalDpi xmlns:a14="http://schemas.microsoft.com/office/drawing/2010/main" val="0"/>
              </a:ext>
            </a:extLst>
          </a:blip>
          <a:srcRect t="28813"/>
          <a:stretch/>
        </p:blipFill>
        <p:spPr>
          <a:xfrm>
            <a:off x="7999412" y="0"/>
            <a:ext cx="1603387" cy="1141407"/>
          </a:xfrm>
          <a:prstGeom prst="rect">
            <a:avLst/>
          </a:prstGeom>
        </p:spPr>
      </p:pic>
      <p:pic>
        <p:nvPicPr>
          <p:cNvPr id="15" name="Picture 14">
            <a:extLst>
              <a:ext uri="{FF2B5EF4-FFF2-40B4-BE49-F238E27FC236}">
                <a16:creationId xmlns:a16="http://schemas.microsoft.com/office/drawing/2014/main" id="{346E709D-624D-4D0D-837B-0C6DDC333C9B}"/>
              </a:ext>
            </a:extLst>
          </p:cNvPr>
          <p:cNvPicPr>
            <a:picLocks noChangeAspect="1"/>
          </p:cNvPicPr>
          <p:nvPr userDrawn="1"/>
        </p:nvPicPr>
        <p:blipFill rotWithShape="1">
          <a:blip r:embed="rId18">
            <a:extLst>
              <a:ext uri="{28A0092B-C50C-407E-A947-70E740481C1C}">
                <a14:useLocalDpi xmlns:a14="http://schemas.microsoft.com/office/drawing/2010/main" val="0"/>
              </a:ext>
            </a:extLst>
          </a:blip>
          <a:srcRect b="23320"/>
          <a:stretch/>
        </p:blipFill>
        <p:spPr>
          <a:xfrm>
            <a:off x="8605878" y="6096000"/>
            <a:ext cx="993734" cy="762000"/>
          </a:xfrm>
          <a:prstGeom prst="rect">
            <a:avLst/>
          </a:prstGeom>
        </p:spPr>
      </p:pic>
      <p:sp>
        <p:nvSpPr>
          <p:cNvPr id="16" name="Rectangle 15">
            <a:extLst>
              <a:ext uri="{FF2B5EF4-FFF2-40B4-BE49-F238E27FC236}">
                <a16:creationId xmlns:a16="http://schemas.microsoft.com/office/drawing/2014/main" id="{130FC986-4D7B-4A3D-A784-2F1EEF475656}"/>
              </a:ext>
            </a:extLst>
          </p:cNvPr>
          <p:cNvSpPr/>
          <p:nvPr userDrawn="1"/>
        </p:nvSpPr>
        <p:spPr bwMode="blackWhite">
          <a:xfrm>
            <a:off x="10437812" y="0"/>
            <a:ext cx="685800" cy="11430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708501051"/>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 id="2147483683" r:id="rId12"/>
  </p:sldLayoutIdLst>
  <p:hf sldNum="0" hdr="0" ftr="0" dt="0"/>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image" Target="../media/image1.jp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image" Target="../media/image1.jp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116" name="Rectangle 99">
            <a:extLst>
              <a:ext uri="{FF2B5EF4-FFF2-40B4-BE49-F238E27FC236}">
                <a16:creationId xmlns:a16="http://schemas.microsoft.com/office/drawing/2014/main" id="{A4092ECB-D375-4A85-AD6E-85644D2A99E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177" y="3064931"/>
            <a:ext cx="8293042" cy="2488568"/>
          </a:xfrm>
          <a:prstGeom prst="rect">
            <a:avLst/>
          </a:prstGeom>
          <a:solidFill>
            <a:srgbClr val="000001">
              <a:alpha val="75000"/>
            </a:srgbClr>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4" name="Picture 3">
            <a:extLst>
              <a:ext uri="{FF2B5EF4-FFF2-40B4-BE49-F238E27FC236}">
                <a16:creationId xmlns:a16="http://schemas.microsoft.com/office/drawing/2014/main" id="{B5D0891E-C2B9-4BCB-9BCC-E0C9ED9B6FF9}"/>
              </a:ext>
            </a:extLst>
          </p:cNvPr>
          <p:cNvPicPr>
            <a:picLocks noChangeAspect="1"/>
          </p:cNvPicPr>
          <p:nvPr/>
        </p:nvPicPr>
        <p:blipFill>
          <a:blip r:embed="rId3"/>
          <a:stretch>
            <a:fillRect/>
          </a:stretch>
        </p:blipFill>
        <p:spPr>
          <a:xfrm>
            <a:off x="0" y="17801"/>
            <a:ext cx="12142799" cy="6840199"/>
          </a:xfrm>
          <a:prstGeom prst="rect">
            <a:avLst/>
          </a:prstGeom>
        </p:spPr>
      </p:pic>
      <p:sp>
        <p:nvSpPr>
          <p:cNvPr id="3" name="Title 2"/>
          <p:cNvSpPr>
            <a:spLocks noGrp="1"/>
          </p:cNvSpPr>
          <p:nvPr>
            <p:ph type="ctrTitle"/>
          </p:nvPr>
        </p:nvSpPr>
        <p:spPr>
          <a:xfrm>
            <a:off x="1300525" y="3239405"/>
            <a:ext cx="6829044" cy="1252601"/>
          </a:xfrm>
        </p:spPr>
        <p:txBody>
          <a:bodyPr>
            <a:normAutofit/>
          </a:bodyPr>
          <a:lstStyle/>
          <a:p>
            <a:pPr algn="r"/>
            <a:r>
              <a:rPr lang="en-US" sz="4400" dirty="0">
                <a:solidFill>
                  <a:srgbClr val="FFFFFE"/>
                </a:solidFill>
              </a:rPr>
              <a:t>Forward chain</a:t>
            </a:r>
          </a:p>
        </p:txBody>
      </p:sp>
      <p:sp>
        <p:nvSpPr>
          <p:cNvPr id="6" name="Subtitle 5"/>
          <p:cNvSpPr>
            <a:spLocks noGrp="1"/>
          </p:cNvSpPr>
          <p:nvPr>
            <p:ph type="subTitle" idx="1"/>
          </p:nvPr>
        </p:nvSpPr>
        <p:spPr>
          <a:xfrm>
            <a:off x="1300525" y="4669144"/>
            <a:ext cx="6829043" cy="716529"/>
          </a:xfrm>
        </p:spPr>
        <p:txBody>
          <a:bodyPr>
            <a:normAutofit/>
          </a:bodyPr>
          <a:lstStyle/>
          <a:p>
            <a:pPr algn="r">
              <a:lnSpc>
                <a:spcPct val="110000"/>
              </a:lnSpc>
            </a:pPr>
            <a:r>
              <a:rPr lang="en-US" sz="1200" cap="none" dirty="0" err="1">
                <a:solidFill>
                  <a:srgbClr val="FFFFFE"/>
                </a:solidFill>
              </a:rPr>
              <a:t>CryptoChicks</a:t>
            </a:r>
            <a:r>
              <a:rPr lang="en-US" sz="1200" cap="none" dirty="0">
                <a:solidFill>
                  <a:srgbClr val="FFFFFE"/>
                </a:solidFill>
              </a:rPr>
              <a:t> Hatchery Participant:  Lee May  Nikoletos</a:t>
            </a:r>
          </a:p>
          <a:p>
            <a:pPr algn="r">
              <a:lnSpc>
                <a:spcPct val="110000"/>
              </a:lnSpc>
            </a:pPr>
            <a:r>
              <a:rPr lang="en-US" sz="1200" cap="none" dirty="0">
                <a:solidFill>
                  <a:srgbClr val="FFFFFE"/>
                </a:solidFill>
              </a:rPr>
              <a:t>A big thank you to </a:t>
            </a:r>
            <a:r>
              <a:rPr lang="en-US" sz="1200" cap="none" dirty="0" err="1">
                <a:solidFill>
                  <a:srgbClr val="FFFFFE"/>
                </a:solidFill>
              </a:rPr>
              <a:t>CryptoChicks</a:t>
            </a:r>
            <a:r>
              <a:rPr lang="en-US" sz="1200" cap="none" dirty="0">
                <a:solidFill>
                  <a:srgbClr val="FFFFFE"/>
                </a:solidFill>
              </a:rPr>
              <a:t> for this wonderful opportunity!</a:t>
            </a:r>
          </a:p>
        </p:txBody>
      </p:sp>
      <p:cxnSp>
        <p:nvCxnSpPr>
          <p:cNvPr id="117" name="Straight Connector 101">
            <a:extLst>
              <a:ext uri="{FF2B5EF4-FFF2-40B4-BE49-F238E27FC236}">
                <a16:creationId xmlns:a16="http://schemas.microsoft.com/office/drawing/2014/main" id="{B6C1711D-6DAC-4FE1-B7B6-AC8A81B84C0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300525" y="4666480"/>
            <a:ext cx="6829043" cy="0"/>
          </a:xfrm>
          <a:prstGeom prst="line">
            <a:avLst/>
          </a:prstGeom>
          <a:ln w="31750">
            <a:solidFill>
              <a:srgbClr val="00DDFB"/>
            </a:solidFill>
          </a:ln>
        </p:spPr>
        <p:style>
          <a:lnRef idx="3">
            <a:schemeClr val="accent1"/>
          </a:lnRef>
          <a:fillRef idx="0">
            <a:schemeClr val="accent1"/>
          </a:fillRef>
          <a:effectRef idx="2">
            <a:schemeClr val="accent1"/>
          </a:effectRef>
          <a:fontRef idx="minor">
            <a:schemeClr val="tx1"/>
          </a:fontRef>
        </p:style>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89CCC8E-0EB2-4E85-8659-78F1273C833E}"/>
              </a:ext>
            </a:extLst>
          </p:cNvPr>
          <p:cNvSpPr>
            <a:spLocks noGrp="1"/>
          </p:cNvSpPr>
          <p:nvPr>
            <p:ph type="title"/>
          </p:nvPr>
        </p:nvSpPr>
        <p:spPr>
          <a:xfrm>
            <a:off x="904387" y="300401"/>
            <a:ext cx="8687288" cy="5805123"/>
          </a:xfrm>
        </p:spPr>
        <p:txBody>
          <a:bodyPr>
            <a:normAutofit/>
          </a:bodyPr>
          <a:lstStyle/>
          <a:p>
            <a:r>
              <a:rPr lang="en-CA" sz="3600" dirty="0"/>
              <a:t>Forward chain</a:t>
            </a:r>
            <a:br>
              <a:rPr lang="en-CA" sz="2200" dirty="0"/>
            </a:br>
            <a:br>
              <a:rPr lang="en-US" sz="2200" cap="none" dirty="0"/>
            </a:br>
            <a:br>
              <a:rPr lang="en-US" sz="2200" cap="none" dirty="0"/>
            </a:br>
            <a:r>
              <a:rPr lang="en-US" sz="2200" b="1" cap="none" dirty="0"/>
              <a:t>The business goal of Forward Chain is to solve the problem of the disconnect between the food we eat and the humanity of the people who supplied it.</a:t>
            </a:r>
            <a:br>
              <a:rPr lang="en-US" sz="2200" b="1" cap="none" dirty="0"/>
            </a:br>
            <a:br>
              <a:rPr lang="en-US" sz="2200" b="1" cap="none" dirty="0"/>
            </a:br>
            <a:r>
              <a:rPr lang="en-US" sz="2200" b="1" cap="none" dirty="0"/>
              <a:t>This goal is reached by storytelling of the lives of people on the farms in addition to farming methods and certifications.</a:t>
            </a:r>
            <a:br>
              <a:rPr lang="en-US" sz="2200" b="1" cap="none" dirty="0"/>
            </a:br>
            <a:br>
              <a:rPr lang="en-US" sz="2200" b="1" cap="none" dirty="0"/>
            </a:br>
            <a:r>
              <a:rPr lang="en-US" sz="2200" b="1" cap="none" dirty="0"/>
              <a:t>Supply chain transactions using blockchain technology solves the problem of visibility in shipments which benefits retail stores and the people who want to buy food at its freshest.</a:t>
            </a:r>
            <a:br>
              <a:rPr lang="en-CA" dirty="0"/>
            </a:br>
            <a:br>
              <a:rPr lang="en-CA" dirty="0"/>
            </a:br>
            <a:endParaRPr lang="en-CA" dirty="0"/>
          </a:p>
        </p:txBody>
      </p:sp>
    </p:spTree>
    <p:extLst>
      <p:ext uri="{BB962C8B-B14F-4D97-AF65-F5344CB8AC3E}">
        <p14:creationId xmlns:p14="http://schemas.microsoft.com/office/powerpoint/2010/main" val="460729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BECF4B-6AAF-43F2-BB72-534950CD3908}"/>
              </a:ext>
            </a:extLst>
          </p:cNvPr>
          <p:cNvSpPr>
            <a:spLocks noGrp="1"/>
          </p:cNvSpPr>
          <p:nvPr>
            <p:ph type="title"/>
          </p:nvPr>
        </p:nvSpPr>
        <p:spPr/>
        <p:txBody>
          <a:bodyPr/>
          <a:lstStyle/>
          <a:p>
            <a:endParaRPr lang="en-CA"/>
          </a:p>
        </p:txBody>
      </p:sp>
      <p:sp>
        <p:nvSpPr>
          <p:cNvPr id="3" name="Text Placeholder 2">
            <a:extLst>
              <a:ext uri="{FF2B5EF4-FFF2-40B4-BE49-F238E27FC236}">
                <a16:creationId xmlns:a16="http://schemas.microsoft.com/office/drawing/2014/main" id="{8A486830-4AF6-486A-8DBC-7940950F4B7E}"/>
              </a:ext>
            </a:extLst>
          </p:cNvPr>
          <p:cNvSpPr>
            <a:spLocks noGrp="1"/>
          </p:cNvSpPr>
          <p:nvPr>
            <p:ph type="body" sz="half" idx="2"/>
          </p:nvPr>
        </p:nvSpPr>
        <p:spPr/>
        <p:txBody>
          <a:bodyPr/>
          <a:lstStyle/>
          <a:p>
            <a:endParaRPr lang="en-CA"/>
          </a:p>
        </p:txBody>
      </p:sp>
      <p:pic>
        <p:nvPicPr>
          <p:cNvPr id="5" name="Picture 4">
            <a:extLst>
              <a:ext uri="{FF2B5EF4-FFF2-40B4-BE49-F238E27FC236}">
                <a16:creationId xmlns:a16="http://schemas.microsoft.com/office/drawing/2014/main" id="{08CF4B09-4250-4FDD-9908-E438ECFAD29C}"/>
              </a:ext>
            </a:extLst>
          </p:cNvPr>
          <p:cNvPicPr>
            <a:picLocks noChangeAspect="1"/>
          </p:cNvPicPr>
          <p:nvPr/>
        </p:nvPicPr>
        <p:blipFill>
          <a:blip r:embed="rId2"/>
          <a:stretch>
            <a:fillRect/>
          </a:stretch>
        </p:blipFill>
        <p:spPr>
          <a:xfrm>
            <a:off x="-42909" y="-626123"/>
            <a:ext cx="12277817" cy="7484123"/>
          </a:xfrm>
          <a:prstGeom prst="rect">
            <a:avLst/>
          </a:prstGeom>
        </p:spPr>
      </p:pic>
      <p:sp>
        <p:nvSpPr>
          <p:cNvPr id="6" name="Title 2">
            <a:extLst>
              <a:ext uri="{FF2B5EF4-FFF2-40B4-BE49-F238E27FC236}">
                <a16:creationId xmlns:a16="http://schemas.microsoft.com/office/drawing/2014/main" id="{0FDEBDF8-E497-4AE6-9C8D-4479D497D3B1}"/>
              </a:ext>
            </a:extLst>
          </p:cNvPr>
          <p:cNvSpPr txBox="1">
            <a:spLocks/>
          </p:cNvSpPr>
          <p:nvPr/>
        </p:nvSpPr>
        <p:spPr>
          <a:xfrm>
            <a:off x="62145" y="5545722"/>
            <a:ext cx="12215672" cy="1252601"/>
          </a:xfrm>
          <a:prstGeom prst="rect">
            <a:avLst/>
          </a:prstGeom>
        </p:spPr>
        <p:txBody>
          <a:bodyPr vert="horz" lIns="91440" tIns="45720" rIns="91440" bIns="45720" rtlCol="0" anchor="t">
            <a:normAutofit lnSpcReduction="10000"/>
          </a:bodyPr>
          <a:lstStyle>
            <a:lvl1pPr algn="l" defTabSz="914400" rtl="0" eaLnBrk="1" latinLnBrk="0" hangingPunct="1">
              <a:lnSpc>
                <a:spcPct val="90000"/>
              </a:lnSpc>
              <a:spcBef>
                <a:spcPct val="0"/>
              </a:spcBef>
              <a:buNone/>
              <a:defRPr sz="4800" b="0" i="0" kern="1200" cap="all">
                <a:solidFill>
                  <a:schemeClr val="tx1"/>
                </a:solidFill>
                <a:effectLst/>
                <a:latin typeface="+mj-lt"/>
                <a:ea typeface="+mj-ea"/>
                <a:cs typeface="+mj-cs"/>
              </a:defRPr>
            </a:lvl1pPr>
          </a:lstStyle>
          <a:p>
            <a:pPr algn="r"/>
            <a:r>
              <a:rPr lang="en-CA"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rPr>
              <a:t>Our project tells the story about the lives of farmers as people first.  It communicates their daily life experiences on the farm.  It relays challenges and successes in care of crops and animals.  The journey that their produce/meat takes from farm to table is made visible with blockchain technology.  Our app will not only offer a filter search for a variety of product certifications, it will also bring better understanding of those who produced the food.</a:t>
            </a:r>
          </a:p>
          <a:p>
            <a:pPr algn="r"/>
            <a:endParaRPr lang="en-US" sz="4400" dirty="0">
              <a:solidFill>
                <a:srgbClr val="FFFFFE"/>
              </a:solidFill>
            </a:endParaRPr>
          </a:p>
        </p:txBody>
      </p:sp>
    </p:spTree>
    <p:extLst>
      <p:ext uri="{BB962C8B-B14F-4D97-AF65-F5344CB8AC3E}">
        <p14:creationId xmlns:p14="http://schemas.microsoft.com/office/powerpoint/2010/main" val="235694146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rotWithShape="1">
          <a:gsLst>
            <a:gs pos="0">
              <a:schemeClr val="bg2">
                <a:tint val="94000"/>
                <a:satMod val="80000"/>
                <a:lumMod val="106000"/>
              </a:schemeClr>
            </a:gs>
            <a:gs pos="100000">
              <a:schemeClr val="bg2">
                <a:shade val="80000"/>
              </a:schemeClr>
            </a:gs>
          </a:gsLst>
          <a:path path="circle">
            <a:fillToRect l="43000" r="43000" b="100000"/>
          </a:path>
        </a:gradFill>
        <a:effectLst/>
      </p:bgPr>
    </p:bg>
    <p:spTree>
      <p:nvGrpSpPr>
        <p:cNvPr id="1" name=""/>
        <p:cNvGrpSpPr/>
        <p:nvPr/>
      </p:nvGrpSpPr>
      <p:grpSpPr>
        <a:xfrm>
          <a:off x="0" y="0"/>
          <a:ext cx="0" cy="0"/>
          <a:chOff x="0" y="0"/>
          <a:chExt cx="0" cy="0"/>
        </a:xfrm>
      </p:grpSpPr>
      <p:sp>
        <p:nvSpPr>
          <p:cNvPr id="21" name="Rectangle 20">
            <a:extLst>
              <a:ext uri="{FF2B5EF4-FFF2-40B4-BE49-F238E27FC236}">
                <a16:creationId xmlns:a16="http://schemas.microsoft.com/office/drawing/2014/main" id="{0CABCAE3-64FC-4149-819F-2C18128241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23" name="Picture 22">
            <a:extLst>
              <a:ext uri="{FF2B5EF4-FFF2-40B4-BE49-F238E27FC236}">
                <a16:creationId xmlns:a16="http://schemas.microsoft.com/office/drawing/2014/main" id="{012FDCFE-9AD2-4D8A-8CBF-B3AA37EBF6DD}"/>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25" name="Straight Connector 24">
            <a:extLst>
              <a:ext uri="{FF2B5EF4-FFF2-40B4-BE49-F238E27FC236}">
                <a16:creationId xmlns:a16="http://schemas.microsoft.com/office/drawing/2014/main" id="{FBD463FC-4CA8-4FF4-85A3-AF9F4B98D21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BECF35C3-8B44-4F4B-BD25-4C01823DB22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29" name="Rectangle 28">
            <a:extLst>
              <a:ext uri="{FF2B5EF4-FFF2-40B4-BE49-F238E27FC236}">
                <a16:creationId xmlns:a16="http://schemas.microsoft.com/office/drawing/2014/main" id="{D0712110-0BC1-4B31-B3BB-63B44222E8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4466B5F3-C053-4580-B04A-1EF94988828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p>
        </p:txBody>
      </p:sp>
      <p:sp>
        <p:nvSpPr>
          <p:cNvPr id="4" name="TextBox 3">
            <a:extLst>
              <a:ext uri="{FF2B5EF4-FFF2-40B4-BE49-F238E27FC236}">
                <a16:creationId xmlns:a16="http://schemas.microsoft.com/office/drawing/2014/main" id="{B7F0105D-5246-4E0D-BE78-44B11B48F2F7}"/>
              </a:ext>
            </a:extLst>
          </p:cNvPr>
          <p:cNvSpPr txBox="1"/>
          <p:nvPr/>
        </p:nvSpPr>
        <p:spPr>
          <a:xfrm>
            <a:off x="1452616" y="962902"/>
            <a:ext cx="4176384" cy="2380828"/>
          </a:xfrm>
          <a:prstGeom prst="rect">
            <a:avLst/>
          </a:prstGeom>
        </p:spPr>
        <p:txBody>
          <a:bodyPr vert="horz" lIns="91440" tIns="45720" rIns="91440" bIns="0" rtlCol="0" anchor="b">
            <a:normAutofit fontScale="85000" lnSpcReduction="10000"/>
          </a:bodyPr>
          <a:lstStyle/>
          <a:p>
            <a:pPr defTabSz="914400">
              <a:lnSpc>
                <a:spcPct val="90000"/>
              </a:lnSpc>
              <a:spcBef>
                <a:spcPct val="0"/>
              </a:spcBef>
              <a:spcAft>
                <a:spcPts val="600"/>
              </a:spcAft>
            </a:pPr>
            <a:r>
              <a:rPr lang="en-US" sz="4800" cap="all" dirty="0">
                <a:latin typeface="+mj-lt"/>
                <a:ea typeface="+mj-ea"/>
                <a:cs typeface="+mj-cs"/>
              </a:rPr>
              <a:t>Real life  testing of the </a:t>
            </a:r>
            <a:r>
              <a:rPr lang="en-US" sz="4800" cap="all" dirty="0" err="1">
                <a:latin typeface="+mj-lt"/>
                <a:ea typeface="+mj-ea"/>
                <a:cs typeface="+mj-cs"/>
              </a:rPr>
              <a:t>shipchain</a:t>
            </a:r>
            <a:r>
              <a:rPr lang="en-US" sz="4800" cap="all" dirty="0">
                <a:latin typeface="+mj-lt"/>
                <a:ea typeface="+mj-ea"/>
                <a:cs typeface="+mj-cs"/>
              </a:rPr>
              <a:t> mobile app</a:t>
            </a:r>
          </a:p>
        </p:txBody>
      </p:sp>
      <p:cxnSp>
        <p:nvCxnSpPr>
          <p:cNvPr id="33" name="Straight Connector 32">
            <a:extLst>
              <a:ext uri="{FF2B5EF4-FFF2-40B4-BE49-F238E27FC236}">
                <a16:creationId xmlns:a16="http://schemas.microsoft.com/office/drawing/2014/main" id="{FA6123F2-4B61-414F-A7E5-5B7828EACA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1452617" y="3528543"/>
            <a:ext cx="4171479" cy="0"/>
          </a:xfrm>
          <a:prstGeom prst="line">
            <a:avLst/>
          </a:prstGeom>
          <a:ln w="31750"/>
        </p:spPr>
        <p:style>
          <a:lnRef idx="3">
            <a:schemeClr val="accent1"/>
          </a:lnRef>
          <a:fillRef idx="0">
            <a:schemeClr val="accent1"/>
          </a:fillRef>
          <a:effectRef idx="2">
            <a:schemeClr val="accent1"/>
          </a:effectRef>
          <a:fontRef idx="minor">
            <a:schemeClr val="tx1"/>
          </a:fontRef>
        </p:style>
      </p:cxnSp>
      <p:pic>
        <p:nvPicPr>
          <p:cNvPr id="3" name="Picture 2" descr="A screenshot of a cell phone&#10;&#10;Description automatically generated">
            <a:extLst>
              <a:ext uri="{FF2B5EF4-FFF2-40B4-BE49-F238E27FC236}">
                <a16:creationId xmlns:a16="http://schemas.microsoft.com/office/drawing/2014/main" id="{4BA5E20A-AC2F-40C6-B2CA-EB33A4CE5970}"/>
              </a:ext>
            </a:extLst>
          </p:cNvPr>
          <p:cNvPicPr>
            <a:picLocks noChangeAspect="1"/>
          </p:cNvPicPr>
          <p:nvPr/>
        </p:nvPicPr>
        <p:blipFill>
          <a:blip r:embed="rId3"/>
          <a:stretch>
            <a:fillRect/>
          </a:stretch>
        </p:blipFill>
        <p:spPr>
          <a:xfrm>
            <a:off x="6818049" y="177663"/>
            <a:ext cx="3710867" cy="5937387"/>
          </a:xfrm>
          <a:prstGeom prst="rect">
            <a:avLst/>
          </a:prstGeom>
        </p:spPr>
      </p:pic>
      <p:pic>
        <p:nvPicPr>
          <p:cNvPr id="35" name="Picture 34">
            <a:extLst>
              <a:ext uri="{FF2B5EF4-FFF2-40B4-BE49-F238E27FC236}">
                <a16:creationId xmlns:a16="http://schemas.microsoft.com/office/drawing/2014/main" id="{25CED634-E2D0-4AB7-96DD-816C9B52C5C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7" name="Straight Connector 36">
            <a:extLst>
              <a:ext uri="{FF2B5EF4-FFF2-40B4-BE49-F238E27FC236}">
                <a16:creationId xmlns:a16="http://schemas.microsoft.com/office/drawing/2014/main" id="{FCDDCDFB-696D-4FDF-9B58-24F71B7C37B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027669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D0ADE38-2BCB-42E0-8A2D-8AF5B6EEC808}"/>
              </a:ext>
            </a:extLst>
          </p:cNvPr>
          <p:cNvPicPr>
            <a:picLocks noChangeAspect="1"/>
          </p:cNvPicPr>
          <p:nvPr/>
        </p:nvPicPr>
        <p:blipFill>
          <a:blip r:embed="rId2"/>
          <a:stretch>
            <a:fillRect/>
          </a:stretch>
        </p:blipFill>
        <p:spPr>
          <a:xfrm>
            <a:off x="380409" y="0"/>
            <a:ext cx="11431182" cy="6858000"/>
          </a:xfrm>
          <a:prstGeom prst="rect">
            <a:avLst/>
          </a:prstGeom>
        </p:spPr>
      </p:pic>
    </p:spTree>
    <p:extLst>
      <p:ext uri="{BB962C8B-B14F-4D97-AF65-F5344CB8AC3E}">
        <p14:creationId xmlns:p14="http://schemas.microsoft.com/office/powerpoint/2010/main" val="35672766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22CB71DA-8787-4E69-9665-E9C4AC7534DD}"/>
              </a:ext>
            </a:extLst>
          </p:cNvPr>
          <p:cNvPicPr>
            <a:picLocks noChangeAspect="1"/>
          </p:cNvPicPr>
          <p:nvPr/>
        </p:nvPicPr>
        <p:blipFill>
          <a:blip r:embed="rId2"/>
          <a:stretch>
            <a:fillRect/>
          </a:stretch>
        </p:blipFill>
        <p:spPr>
          <a:xfrm>
            <a:off x="742439" y="0"/>
            <a:ext cx="10707122" cy="6858000"/>
          </a:xfrm>
          <a:prstGeom prst="rect">
            <a:avLst/>
          </a:prstGeom>
        </p:spPr>
      </p:pic>
    </p:spTree>
    <p:extLst>
      <p:ext uri="{BB962C8B-B14F-4D97-AF65-F5344CB8AC3E}">
        <p14:creationId xmlns:p14="http://schemas.microsoft.com/office/powerpoint/2010/main" val="33229429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46E2F3-FE8A-4C7E-B6D7-F0E9D1D2175F}"/>
              </a:ext>
            </a:extLst>
          </p:cNvPr>
          <p:cNvSpPr>
            <a:spLocks noGrp="1"/>
          </p:cNvSpPr>
          <p:nvPr>
            <p:ph type="title"/>
          </p:nvPr>
        </p:nvSpPr>
        <p:spPr/>
        <p:txBody>
          <a:bodyPr/>
          <a:lstStyle/>
          <a:p>
            <a:r>
              <a:rPr lang="en-CA" dirty="0"/>
              <a:t>Examples of the sleek design created by </a:t>
            </a:r>
            <a:r>
              <a:rPr lang="en-CA" dirty="0" err="1"/>
              <a:t>shipchain</a:t>
            </a:r>
            <a:endParaRPr lang="en-CA" dirty="0"/>
          </a:p>
        </p:txBody>
      </p:sp>
      <p:pic>
        <p:nvPicPr>
          <p:cNvPr id="6" name="Content Placeholder 5" descr="A close up of a map&#10;&#10;Description automatically generated">
            <a:extLst>
              <a:ext uri="{FF2B5EF4-FFF2-40B4-BE49-F238E27FC236}">
                <a16:creationId xmlns:a16="http://schemas.microsoft.com/office/drawing/2014/main" id="{CFF3BA94-D843-4396-92E6-6B8786C1B030}"/>
              </a:ext>
            </a:extLst>
          </p:cNvPr>
          <p:cNvPicPr>
            <a:picLocks noGrp="1" noChangeAspect="1"/>
          </p:cNvPicPr>
          <p:nvPr>
            <p:ph sz="half" idx="1"/>
          </p:nvPr>
        </p:nvPicPr>
        <p:blipFill>
          <a:blip r:embed="rId2"/>
          <a:stretch>
            <a:fillRect/>
          </a:stretch>
        </p:blipFill>
        <p:spPr>
          <a:xfrm>
            <a:off x="91736" y="1864194"/>
            <a:ext cx="6668984" cy="3978747"/>
          </a:xfrm>
        </p:spPr>
      </p:pic>
      <p:pic>
        <p:nvPicPr>
          <p:cNvPr id="8" name="Content Placeholder 7" descr="A screenshot of a cell phone&#10;&#10;Description automatically generated">
            <a:extLst>
              <a:ext uri="{FF2B5EF4-FFF2-40B4-BE49-F238E27FC236}">
                <a16:creationId xmlns:a16="http://schemas.microsoft.com/office/drawing/2014/main" id="{74F9F948-FF28-4FF9-BA65-440E9692C349}"/>
              </a:ext>
            </a:extLst>
          </p:cNvPr>
          <p:cNvPicPr>
            <a:picLocks noGrp="1" noChangeAspect="1"/>
          </p:cNvPicPr>
          <p:nvPr>
            <p:ph sz="half" idx="2"/>
          </p:nvPr>
        </p:nvPicPr>
        <p:blipFill>
          <a:blip r:embed="rId3"/>
          <a:stretch>
            <a:fillRect/>
          </a:stretch>
        </p:blipFill>
        <p:spPr>
          <a:xfrm>
            <a:off x="7227036" y="1864193"/>
            <a:ext cx="1994552" cy="3978748"/>
          </a:xfrm>
        </p:spPr>
      </p:pic>
      <p:sp>
        <p:nvSpPr>
          <p:cNvPr id="10" name="TextBox 9">
            <a:extLst>
              <a:ext uri="{FF2B5EF4-FFF2-40B4-BE49-F238E27FC236}">
                <a16:creationId xmlns:a16="http://schemas.microsoft.com/office/drawing/2014/main" id="{EA0CE303-FDF2-40CC-8D64-108EFE3D5483}"/>
              </a:ext>
            </a:extLst>
          </p:cNvPr>
          <p:cNvSpPr txBox="1"/>
          <p:nvPr/>
        </p:nvSpPr>
        <p:spPr>
          <a:xfrm>
            <a:off x="9221588" y="1864192"/>
            <a:ext cx="2323171" cy="3970318"/>
          </a:xfrm>
          <a:prstGeom prst="rect">
            <a:avLst/>
          </a:prstGeom>
          <a:noFill/>
        </p:spPr>
        <p:txBody>
          <a:bodyPr wrap="square" rtlCol="0">
            <a:spAutoFit/>
          </a:bodyPr>
          <a:lstStyle/>
          <a:p>
            <a:r>
              <a:rPr lang="en-CA" dirty="0"/>
              <a:t>Images of product are taken at pickup and posted to the Ethereum platform. </a:t>
            </a:r>
          </a:p>
          <a:p>
            <a:endParaRPr lang="en-CA" dirty="0"/>
          </a:p>
          <a:p>
            <a:r>
              <a:rPr lang="en-CA" dirty="0"/>
              <a:t>Another image is taken at drop off to validate product integrity.</a:t>
            </a:r>
          </a:p>
          <a:p>
            <a:endParaRPr lang="en-CA" dirty="0"/>
          </a:p>
          <a:p>
            <a:r>
              <a:rPr lang="en-CA" dirty="0"/>
              <a:t>Since both images are posted to blockchain, this validation reduces disputes. </a:t>
            </a:r>
          </a:p>
        </p:txBody>
      </p:sp>
    </p:spTree>
    <p:extLst>
      <p:ext uri="{BB962C8B-B14F-4D97-AF65-F5344CB8AC3E}">
        <p14:creationId xmlns:p14="http://schemas.microsoft.com/office/powerpoint/2010/main" val="24501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8C162C30-6B5E-481E-8341-2DF670FED88C}"/>
              </a:ext>
            </a:extLst>
          </p:cNvPr>
          <p:cNvPicPr>
            <a:picLocks noChangeAspect="1"/>
          </p:cNvPicPr>
          <p:nvPr/>
        </p:nvPicPr>
        <p:blipFill>
          <a:blip r:embed="rId2"/>
          <a:stretch>
            <a:fillRect/>
          </a:stretch>
        </p:blipFill>
        <p:spPr>
          <a:xfrm>
            <a:off x="3456432" y="789432"/>
            <a:ext cx="5279136" cy="5279136"/>
          </a:xfrm>
          <a:prstGeom prst="rect">
            <a:avLst/>
          </a:prstGeom>
        </p:spPr>
      </p:pic>
    </p:spTree>
    <p:extLst>
      <p:ext uri="{BB962C8B-B14F-4D97-AF65-F5344CB8AC3E}">
        <p14:creationId xmlns:p14="http://schemas.microsoft.com/office/powerpoint/2010/main" val="9354492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7" name="Rectangle 14">
            <a:extLst>
              <a:ext uri="{FF2B5EF4-FFF2-40B4-BE49-F238E27FC236}">
                <a16:creationId xmlns:a16="http://schemas.microsoft.com/office/drawing/2014/main" id="{1CE580D1-F917-4567-AFB4-99AA9B52AD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38" name="Picture 16">
            <a:extLst>
              <a:ext uri="{FF2B5EF4-FFF2-40B4-BE49-F238E27FC236}">
                <a16:creationId xmlns:a16="http://schemas.microsoft.com/office/drawing/2014/main" id="{1F5620B8-A2D8-4568-B566-F0453A0D9167}"/>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2">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cxnSp>
        <p:nvCxnSpPr>
          <p:cNvPr id="39" name="Straight Connector 18">
            <a:extLst>
              <a:ext uri="{FF2B5EF4-FFF2-40B4-BE49-F238E27FC236}">
                <a16:creationId xmlns:a16="http://schemas.microsoft.com/office/drawing/2014/main" id="{1C7D2BA4-4B7A-4596-8BCC-5CF7154238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20">
            <a:extLst>
              <a:ext uri="{FF2B5EF4-FFF2-40B4-BE49-F238E27FC236}">
                <a16:creationId xmlns:a16="http://schemas.microsoft.com/office/drawing/2014/main" id="{4977F1E1-2B6F-4BB6-899F-67D8764D83C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 useBgFill="1">
        <p:nvSpPr>
          <p:cNvPr id="41" name="Rectangle 22">
            <a:extLst>
              <a:ext uri="{FF2B5EF4-FFF2-40B4-BE49-F238E27FC236}">
                <a16:creationId xmlns:a16="http://schemas.microsoft.com/office/drawing/2014/main" id="{65513E21-21B0-48DB-8CF1-35E43B33A47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1219169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Placeholder 9" descr="A person that is standing in the grass&#10;&#10;Description automatically generated">
            <a:extLst>
              <a:ext uri="{FF2B5EF4-FFF2-40B4-BE49-F238E27FC236}">
                <a16:creationId xmlns:a16="http://schemas.microsoft.com/office/drawing/2014/main" id="{D00A49B0-DFB7-4141-A844-A622BA15BB6B}"/>
              </a:ext>
            </a:extLst>
          </p:cNvPr>
          <p:cNvPicPr>
            <a:picLocks noGrp="1" noChangeAspect="1"/>
          </p:cNvPicPr>
          <p:nvPr>
            <p:ph type="pic" idx="1"/>
          </p:nvPr>
        </p:nvPicPr>
        <p:blipFill rotWithShape="1">
          <a:blip r:embed="rId3">
            <a:alphaModFix amt="50000"/>
          </a:blip>
          <a:srcRect t="23650" b="34162"/>
          <a:stretch/>
        </p:blipFill>
        <p:spPr>
          <a:xfrm>
            <a:off x="-301" y="11440"/>
            <a:ext cx="12191675" cy="6857990"/>
          </a:xfrm>
          <a:prstGeom prst="rect">
            <a:avLst/>
          </a:prstGeom>
        </p:spPr>
      </p:pic>
      <p:sp>
        <p:nvSpPr>
          <p:cNvPr id="2" name="Title 1">
            <a:extLst>
              <a:ext uri="{FF2B5EF4-FFF2-40B4-BE49-F238E27FC236}">
                <a16:creationId xmlns:a16="http://schemas.microsoft.com/office/drawing/2014/main" id="{EF1612C1-F5BA-4F50-95C0-E9F5939F6A27}"/>
              </a:ext>
            </a:extLst>
          </p:cNvPr>
          <p:cNvSpPr>
            <a:spLocks noGrp="1"/>
          </p:cNvSpPr>
          <p:nvPr>
            <p:ph type="title"/>
          </p:nvPr>
        </p:nvSpPr>
        <p:spPr>
          <a:xfrm>
            <a:off x="4976636" y="139044"/>
            <a:ext cx="6247308" cy="4873558"/>
          </a:xfrm>
        </p:spPr>
        <p:txBody>
          <a:bodyPr vert="horz" lIns="91440" tIns="45720" rIns="91440" bIns="0" rtlCol="0" anchor="ctr">
            <a:normAutofit fontScale="90000"/>
          </a:bodyPr>
          <a:lstStyle/>
          <a:p>
            <a:r>
              <a:rPr lang="en-US" sz="4800" dirty="0"/>
              <a:t>Thank you for allowing me to share my inspiration for a greater connection to the people who provide us with food.</a:t>
            </a:r>
            <a:br>
              <a:rPr lang="en-US" sz="4800" dirty="0"/>
            </a:br>
            <a:endParaRPr lang="en-US" sz="4800" dirty="0"/>
          </a:p>
        </p:txBody>
      </p:sp>
      <p:sp>
        <p:nvSpPr>
          <p:cNvPr id="4" name="Text Placeholder 3">
            <a:extLst>
              <a:ext uri="{FF2B5EF4-FFF2-40B4-BE49-F238E27FC236}">
                <a16:creationId xmlns:a16="http://schemas.microsoft.com/office/drawing/2014/main" id="{4DE6AC81-2DF6-4FD4-B91F-94D760075B43}"/>
              </a:ext>
            </a:extLst>
          </p:cNvPr>
          <p:cNvSpPr>
            <a:spLocks noGrp="1"/>
          </p:cNvSpPr>
          <p:nvPr>
            <p:ph type="body" sz="half" idx="2"/>
          </p:nvPr>
        </p:nvSpPr>
        <p:spPr>
          <a:xfrm>
            <a:off x="968056" y="996610"/>
            <a:ext cx="3363901" cy="4864780"/>
          </a:xfrm>
        </p:spPr>
        <p:txBody>
          <a:bodyPr vert="horz" lIns="91440" tIns="91440" rIns="91440" bIns="91440" rtlCol="0" anchor="ctr">
            <a:normAutofit/>
          </a:bodyPr>
          <a:lstStyle/>
          <a:p>
            <a:pPr algn="r"/>
            <a:r>
              <a:rPr lang="en-US" sz="2000" cap="all" dirty="0"/>
              <a:t>Your time is appreciated.</a:t>
            </a:r>
          </a:p>
        </p:txBody>
      </p:sp>
      <p:cxnSp>
        <p:nvCxnSpPr>
          <p:cNvPr id="42" name="Straight Connector 24">
            <a:extLst>
              <a:ext uri="{FF2B5EF4-FFF2-40B4-BE49-F238E27FC236}">
                <a16:creationId xmlns:a16="http://schemas.microsoft.com/office/drawing/2014/main" id="{580B8A35-DEA7-4D43-9DF8-90B4681D0FA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600200"/>
            <a:ext cx="0" cy="3657600"/>
          </a:xfrm>
          <a:prstGeom prst="line">
            <a:avLst/>
          </a:prstGeom>
          <a:ln w="31750">
            <a:solidFill>
              <a:schemeClr val="tx1">
                <a:alpha val="8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13506467"/>
      </p:ext>
    </p:extLst>
  </p:cSld>
  <p:clrMapOvr>
    <a:overrideClrMapping bg1="dk1" tx1="lt1" bg2="dk2" tx2="lt2" accent1="accent1" accent2="accent2" accent3="accent3" accent4="accent4" accent5="accent5" accent6="accent6" hlink="hlink" folHlink="folHlink"/>
  </p:clrMapOvr>
</p:sld>
</file>

<file path=ppt/theme/theme1.xml><?xml version="1.0" encoding="utf-8"?>
<a:theme xmlns:a="http://schemas.openxmlformats.org/drawingml/2006/main" name="Gallery">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43000" r="43000" b="10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226</TotalTime>
  <Words>279</Words>
  <Application>Microsoft Office PowerPoint</Application>
  <PresentationFormat>Widescreen</PresentationFormat>
  <Paragraphs>15</Paragraphs>
  <Slides>9</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9</vt:i4>
      </vt:variant>
    </vt:vector>
  </HeadingPairs>
  <TitlesOfParts>
    <vt:vector size="13" baseType="lpstr">
      <vt:lpstr>Arial</vt:lpstr>
      <vt:lpstr>Calibri</vt:lpstr>
      <vt:lpstr>Gill Sans MT</vt:lpstr>
      <vt:lpstr>Gallery</vt:lpstr>
      <vt:lpstr>Forward chain</vt:lpstr>
      <vt:lpstr>Forward chain   The business goal of Forward Chain is to solve the problem of the disconnect between the food we eat and the humanity of the people who supplied it.  This goal is reached by storytelling of the lives of people on the farms in addition to farming methods and certifications.  Supply chain transactions using blockchain technology solves the problem of visibility in shipments which benefits retail stores and the people who want to buy food at its freshest.  </vt:lpstr>
      <vt:lpstr>PowerPoint Presentation</vt:lpstr>
      <vt:lpstr>PowerPoint Presentation</vt:lpstr>
      <vt:lpstr>PowerPoint Presentation</vt:lpstr>
      <vt:lpstr>PowerPoint Presentation</vt:lpstr>
      <vt:lpstr>Examples of the sleek design created by shipchain</vt:lpstr>
      <vt:lpstr>PowerPoint Presentation</vt:lpstr>
      <vt:lpstr>Thank you for allowing me to share my inspiration for a greater connection to the people who provide us with food.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Forward chain</dc:title>
  <dc:creator>leemay Nikoletos</dc:creator>
  <cp:lastModifiedBy>leemay Nikoletos</cp:lastModifiedBy>
  <cp:revision>7</cp:revision>
  <dcterms:created xsi:type="dcterms:W3CDTF">2020-05-29T19:24:58Z</dcterms:created>
  <dcterms:modified xsi:type="dcterms:W3CDTF">2021-03-06T16:41:00Z</dcterms:modified>
  <cp:contentStatus/>
</cp:coreProperties>
</file>